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roxima Nova"/>
      <p:regular r:id="rId12"/>
      <p:bold r:id="rId13"/>
      <p:italic r:id="rId14"/>
      <p:boldItalic r:id="rId15"/>
    </p:embeddedFont>
    <p:embeddedFont>
      <p:font typeface="Alfa Slab One"/>
      <p:regular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roximaNova-bold.fntdata"/><Relationship Id="rId12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roximaNova-boldItalic.fntdata"/><Relationship Id="rId14" Type="http://schemas.openxmlformats.org/officeDocument/2006/relationships/font" Target="fonts/ProximaNova-italic.fntdata"/><Relationship Id="rId16" Type="http://schemas.openxmlformats.org/officeDocument/2006/relationships/font" Target="fonts/AlfaSlab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02ab7cd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02ab7cd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d02ab7cdf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d02ab7cdf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02ab7cdf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02ab7cd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d02ab7cdff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d02ab7cdff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02ab7cdf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d02ab7cdf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10.jp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87908" y="6683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5"/>
                </a:solidFill>
              </a:rPr>
              <a:t>Бот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авторы: Амир Алибутаев и Мария Мёдова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490250" y="526350"/>
            <a:ext cx="63252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Идея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Бот, который представляет собой небольшую ролевую рпг игру 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2375" y="1306625"/>
            <a:ext cx="2558201" cy="288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5350" y="347375"/>
            <a:ext cx="1752601" cy="175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74375" y="129750"/>
            <a:ext cx="3612600" cy="755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Мы использовали</a:t>
            </a:r>
            <a:endParaRPr sz="30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217500" y="1479250"/>
            <a:ext cx="2996400" cy="347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18000" lIns="90000" spcFirstLastPara="1" rIns="91425" wrap="square" tIns="91425">
            <a:normAutofit/>
          </a:bodyPr>
          <a:lstStyle/>
          <a:p>
            <a:pPr indent="-268450" lvl="0" marL="244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ic Sans MS"/>
              <a:buChar char="●"/>
            </a:pPr>
            <a:r>
              <a:rPr lang="ru" sz="2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Pycharm</a:t>
            </a:r>
            <a:endParaRPr sz="23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68450" lvl="0" marL="244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ic Sans MS"/>
              <a:buChar char="●"/>
            </a:pPr>
            <a:r>
              <a:rPr lang="ru" sz="2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Git</a:t>
            </a:r>
            <a:endParaRPr sz="23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68450" lvl="0" marL="244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ic Sans MS"/>
              <a:buChar char="●"/>
            </a:pPr>
            <a:r>
              <a:rPr lang="ru" sz="2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SQLiteStudio</a:t>
            </a:r>
            <a:endParaRPr sz="23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68450" lvl="0" marL="244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ic Sans MS"/>
              <a:buChar char="●"/>
            </a:pPr>
            <a:r>
              <a:rPr lang="ru" sz="2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Пинтерест</a:t>
            </a:r>
            <a:endParaRPr sz="23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68450" lvl="0" marL="244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ic Sans MS"/>
              <a:buChar char="●"/>
            </a:pPr>
            <a:r>
              <a:rPr lang="ru" sz="2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Шедеврум</a:t>
            </a:r>
            <a:endParaRPr sz="23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68450" lvl="0" marL="2448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Comic Sans MS"/>
              <a:buChar char="●"/>
            </a:pPr>
            <a:r>
              <a:rPr lang="ru" sz="2300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Генератор рандомных слов</a:t>
            </a:r>
            <a:endParaRPr sz="2300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5513" y="2230050"/>
            <a:ext cx="1875875" cy="18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7775" y="174798"/>
            <a:ext cx="1875874" cy="1875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6">
            <a:alphaModFix/>
          </a:blip>
          <a:srcRect b="0" l="18614" r="17638" t="0"/>
          <a:stretch/>
        </p:blipFill>
        <p:spPr>
          <a:xfrm>
            <a:off x="6781800" y="2771400"/>
            <a:ext cx="2010349" cy="17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7">
            <a:alphaModFix/>
          </a:blip>
          <a:srcRect b="32037" l="26542" r="28682" t="0"/>
          <a:stretch/>
        </p:blipFill>
        <p:spPr>
          <a:xfrm>
            <a:off x="7335375" y="885450"/>
            <a:ext cx="1710000" cy="146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4">
            <a:alphaModFix/>
          </a:blip>
          <a:srcRect b="7174" l="37767" r="25080" t="18713"/>
          <a:stretch/>
        </p:blipFill>
        <p:spPr>
          <a:xfrm>
            <a:off x="472875" y="169425"/>
            <a:ext cx="4189002" cy="48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5">
            <a:alphaModFix/>
          </a:blip>
          <a:srcRect b="0" l="36646" r="22998" t="18573"/>
          <a:stretch/>
        </p:blipFill>
        <p:spPr>
          <a:xfrm>
            <a:off x="5212975" y="856100"/>
            <a:ext cx="3695699" cy="4194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604100" cy="16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7025" y="1688391"/>
            <a:ext cx="4186500" cy="17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3080841"/>
            <a:ext cx="4307228" cy="1383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/>
        </p:nvSpPr>
        <p:spPr>
          <a:xfrm>
            <a:off x="2030500" y="1741400"/>
            <a:ext cx="5065200" cy="1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Спасибо за внимание</a:t>
            </a:r>
            <a:endParaRPr sz="36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